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F990-957B-4690-8292-338825822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2D303-ECA8-4DF2-B857-8348A1845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D19DC-0AB9-494A-B355-13FF4865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E9B59-CF5F-4708-99C4-3D2397BBF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8707B-BB7B-4744-B0AC-DE9A0013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9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5F6E-2845-4126-A566-7EEAD2D6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9A03B-4E33-4178-8F43-C4667D100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7D45E-31A3-4384-8409-878F43996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2683A-773A-4539-8170-4AFB3EA0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7F73A-748E-4B68-98A0-41263465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4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F9EE1-F5E8-46A9-9213-4F2B4F35F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3FDE1-4F9C-490C-8FFB-12C6D2062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6041D-F2D0-44FD-9C39-0CF847B4B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C2A9A-44A9-41D0-92CA-E4AC5D84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4A19-1E5F-4B03-8AFE-AF48C955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6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1AA37-6588-49B1-9F5D-3A37B203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38AD2-B7CC-4B04-88B2-07923A878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75CF4-8048-46F9-9920-091ED91E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C5A85-A62F-475B-9469-FA3FDB4A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EDEDB-9A98-4F8D-900B-1E13CF57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3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C30C-EBE3-4FF5-9DFA-7F948D98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318A-F669-4E1B-B4AE-CD467BA72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88F98-41F2-4399-82FF-8EDB39CA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C9C9C-A34D-4F99-A563-1E485AD5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CA951-058C-4F78-B684-E3293EA3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4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87BB-72BE-4D15-A23A-F6CB9525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FE1E9-6F14-40CE-937C-E16EA2417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75760-9EFC-4DE8-A0D9-CBD810FBB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8F90D-30F1-4092-BBF4-1015ACB5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17411-D990-4484-9DCA-1665E930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B89C2-6CF0-44B8-8656-F7EBEBC6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89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B949-EE8C-4449-8B9C-AA955C27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D98FA-4721-486F-A0E0-CB5140C8D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B8F3E-F540-40AD-8C2C-0787CB18B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3D97D-DF7F-4070-9B09-B36679D5C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EA11A-3ED3-4D66-8A86-1860FEFDF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3F7AF-7C5B-47B2-AAD0-32012D7B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93A2A-B183-42FE-92BF-8F6C59208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06DF81-DD16-46FD-A00B-84F53931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0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7B98-4724-49ED-B7B8-21367DBB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024AF-068E-42AB-B860-395139BE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16A2E-5155-4635-B59E-2255492B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ED32E-5EFE-4A8A-A7DE-52F01F94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EBA1B1-3F72-4BF4-BB4C-E1BE9667B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18CEF-F131-4F41-82DF-E58C3158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AC4F1-E698-4FCA-A2AC-58A9B30B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8AC8-8E1B-461F-8DA8-1BB1768F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56C25-DF86-452E-8AAE-2B27E5C8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4C389-A747-4D76-BD62-E87345026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CEBEC-2371-4C86-972F-BF90C1D82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4784D-285A-4CBC-9F10-12111E6D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F8874-253D-4207-97AE-9785A493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5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B584-A269-447B-B580-BEFDA4BD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A933B-06D2-4205-94CE-37590A957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89434-32F0-4B54-8EB7-5B27E0FBF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4CAC3-2251-4C73-8AD1-E8A5DF3B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2AE98-1ACE-4BBC-86A1-47D65B01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9101B-95F1-4A6A-AE6F-1C1613296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7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5EB81-FF9D-4C75-9BB1-487EED996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53D1A-0216-4E71-A248-36325B4CE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F768B-3C2B-49FF-94B1-515F84B32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804ED-1AFA-4B62-A78A-0F0AB9B876F2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CBAD1-DB50-40A3-ABEE-E7A7D775A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BCF74-F7EE-4431-9A92-ACCAFBE53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0639C-6D6A-4C4C-BE41-126B57CF0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2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08AE8-8ED3-4E58-A9BD-16AAB5BC7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6" t="11014" r="43832" b="68406"/>
          <a:stretch/>
        </p:blipFill>
        <p:spPr>
          <a:xfrm>
            <a:off x="208721" y="675856"/>
            <a:ext cx="3989023" cy="15604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EAAE6-3275-4FCD-A7BD-A61EC2B37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94" t="10725" r="41549" b="73478"/>
          <a:stretch/>
        </p:blipFill>
        <p:spPr>
          <a:xfrm>
            <a:off x="208721" y="2753133"/>
            <a:ext cx="3989023" cy="11091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C8F670-FB18-4F24-80E3-2894E0971042}"/>
              </a:ext>
            </a:extLst>
          </p:cNvPr>
          <p:cNvSpPr txBox="1"/>
          <p:nvPr/>
        </p:nvSpPr>
        <p:spPr>
          <a:xfrm>
            <a:off x="1838738" y="291614"/>
            <a:ext cx="68057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Source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5718B-9C68-4D4C-BF03-722C7A7F9D75}"/>
              </a:ext>
            </a:extLst>
          </p:cNvPr>
          <p:cNvSpPr txBox="1"/>
          <p:nvPr/>
        </p:nvSpPr>
        <p:spPr>
          <a:xfrm>
            <a:off x="1961018" y="2375614"/>
            <a:ext cx="48442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Sink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E18762-8CDA-4A00-A439-D2192DACB8E9}"/>
              </a:ext>
            </a:extLst>
          </p:cNvPr>
          <p:cNvSpPr/>
          <p:nvPr/>
        </p:nvSpPr>
        <p:spPr>
          <a:xfrm>
            <a:off x="198782" y="212102"/>
            <a:ext cx="3998962" cy="36601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5ECE4-AB0D-4139-B9C8-73ADD362C4D1}"/>
              </a:ext>
            </a:extLst>
          </p:cNvPr>
          <p:cNvSpPr/>
          <p:nvPr/>
        </p:nvSpPr>
        <p:spPr>
          <a:xfrm>
            <a:off x="198782" y="884582"/>
            <a:ext cx="2395331" cy="13616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BB964-CBD5-494D-8FD1-5488CA90CC61}"/>
              </a:ext>
            </a:extLst>
          </p:cNvPr>
          <p:cNvSpPr/>
          <p:nvPr/>
        </p:nvSpPr>
        <p:spPr>
          <a:xfrm>
            <a:off x="198783" y="2957529"/>
            <a:ext cx="2246664" cy="471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EE84DD-7F88-45D9-9D3D-234E7B04B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119"/>
          <a:stretch/>
        </p:blipFill>
        <p:spPr>
          <a:xfrm>
            <a:off x="4565069" y="212102"/>
            <a:ext cx="6974261" cy="1183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2EAA68-A0F6-4805-9C28-FB32662968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90" b="20349"/>
          <a:stretch/>
        </p:blipFill>
        <p:spPr>
          <a:xfrm>
            <a:off x="4565070" y="1456078"/>
            <a:ext cx="6974260" cy="16760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03675-300E-4A2B-AC16-DF0D56767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69" y="3153086"/>
            <a:ext cx="6974260" cy="6555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07923D-1106-44E1-B2DE-3387D60FFDA1}"/>
              </a:ext>
            </a:extLst>
          </p:cNvPr>
          <p:cNvSpPr/>
          <p:nvPr/>
        </p:nvSpPr>
        <p:spPr>
          <a:xfrm>
            <a:off x="4565069" y="212102"/>
            <a:ext cx="6974260" cy="35137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5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B59329-F027-4E66-BE12-3F5BB681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94" t="48985" b="14493"/>
          <a:stretch/>
        </p:blipFill>
        <p:spPr>
          <a:xfrm>
            <a:off x="288233" y="2305879"/>
            <a:ext cx="7132983" cy="25046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865D5-97DA-4FA9-A20C-83666C146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94" t="48696" b="23333"/>
          <a:stretch/>
        </p:blipFill>
        <p:spPr>
          <a:xfrm>
            <a:off x="288233" y="218663"/>
            <a:ext cx="7132983" cy="19182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01C16-DACD-4559-9224-9F07B9FC94C8}"/>
              </a:ext>
            </a:extLst>
          </p:cNvPr>
          <p:cNvSpPr/>
          <p:nvPr/>
        </p:nvSpPr>
        <p:spPr>
          <a:xfrm>
            <a:off x="407505" y="1103244"/>
            <a:ext cx="1113181" cy="20872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E5FAB-A2D2-401E-ADB3-83CD2DC7C670}"/>
              </a:ext>
            </a:extLst>
          </p:cNvPr>
          <p:cNvSpPr/>
          <p:nvPr/>
        </p:nvSpPr>
        <p:spPr>
          <a:xfrm>
            <a:off x="864705" y="3453848"/>
            <a:ext cx="6566450" cy="11082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973ED-EB7B-4F6A-A173-62B32AFCA8CE}"/>
              </a:ext>
            </a:extLst>
          </p:cNvPr>
          <p:cNvSpPr txBox="1"/>
          <p:nvPr/>
        </p:nvSpPr>
        <p:spPr>
          <a:xfrm>
            <a:off x="1948070" y="815006"/>
            <a:ext cx="2014398" cy="27699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Can retrieve deleted columns</a:t>
            </a:r>
            <a:endParaRPr lang="en-US" sz="1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FF1FE6-558D-4C93-8267-1B3CA912F99D}"/>
              </a:ext>
            </a:extLst>
          </p:cNvPr>
          <p:cNvCxnSpPr>
            <a:stCxn id="10" idx="3"/>
          </p:cNvCxnSpPr>
          <p:nvPr/>
        </p:nvCxnSpPr>
        <p:spPr>
          <a:xfrm flipV="1">
            <a:off x="1520686" y="953505"/>
            <a:ext cx="427384" cy="2541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73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4E7F7-0C15-4614-81DC-DDADAFAC5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3" t="29275" r="39267" b="51160"/>
          <a:stretch/>
        </p:blipFill>
        <p:spPr>
          <a:xfrm>
            <a:off x="228600" y="129209"/>
            <a:ext cx="4846983" cy="10942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14728-97C0-41E0-B075-C0EB272AE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65" t="38986" r="1440" b="35362"/>
          <a:stretch/>
        </p:blipFill>
        <p:spPr>
          <a:xfrm>
            <a:off x="228601" y="1311968"/>
            <a:ext cx="5357190" cy="13682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45D0A1-8792-416E-9DDE-982D6C37A153}"/>
              </a:ext>
            </a:extLst>
          </p:cNvPr>
          <p:cNvSpPr/>
          <p:nvPr/>
        </p:nvSpPr>
        <p:spPr>
          <a:xfrm>
            <a:off x="2584174" y="1311967"/>
            <a:ext cx="785192" cy="2285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6293AA-877F-40DE-AC35-C31FD9FA2448}"/>
              </a:ext>
            </a:extLst>
          </p:cNvPr>
          <p:cNvSpPr/>
          <p:nvPr/>
        </p:nvSpPr>
        <p:spPr>
          <a:xfrm>
            <a:off x="278296" y="1941445"/>
            <a:ext cx="5307495" cy="7477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7B6BCB-46A4-4790-AB0D-4DA3B21A8C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05" t="23333" r="1767" b="26957"/>
          <a:stretch/>
        </p:blipFill>
        <p:spPr>
          <a:xfrm>
            <a:off x="228600" y="2782961"/>
            <a:ext cx="6042988" cy="29526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B210B9-3AD5-403D-954E-D34CE453025D}"/>
              </a:ext>
            </a:extLst>
          </p:cNvPr>
          <p:cNvSpPr/>
          <p:nvPr/>
        </p:nvSpPr>
        <p:spPr>
          <a:xfrm>
            <a:off x="378515" y="4158517"/>
            <a:ext cx="537540" cy="20088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5261F5-C5FE-49FC-94C3-F68E3D5C0D06}"/>
              </a:ext>
            </a:extLst>
          </p:cNvPr>
          <p:cNvCxnSpPr>
            <a:cxnSpLocks/>
          </p:cNvCxnSpPr>
          <p:nvPr/>
        </p:nvCxnSpPr>
        <p:spPr>
          <a:xfrm flipH="1">
            <a:off x="274985" y="4282755"/>
            <a:ext cx="824" cy="13169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311439-FF60-4E47-8482-A2E4987DEE46}"/>
              </a:ext>
            </a:extLst>
          </p:cNvPr>
          <p:cNvCxnSpPr/>
          <p:nvPr/>
        </p:nvCxnSpPr>
        <p:spPr>
          <a:xfrm>
            <a:off x="275809" y="5599692"/>
            <a:ext cx="168966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A589B6-BB4F-4AC3-ACFF-E29DA8AE997D}"/>
              </a:ext>
            </a:extLst>
          </p:cNvPr>
          <p:cNvCxnSpPr/>
          <p:nvPr/>
        </p:nvCxnSpPr>
        <p:spPr>
          <a:xfrm>
            <a:off x="299002" y="5334648"/>
            <a:ext cx="168966" cy="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D9E68A-3B7B-4E3E-86A8-220D301C22DC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flipH="1">
            <a:off x="228600" y="4258961"/>
            <a:ext cx="149915" cy="314"/>
          </a:xfrm>
          <a:prstGeom prst="straightConnector1">
            <a:avLst/>
          </a:prstGeom>
          <a:ln w="158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71FF615-0FA1-4E82-9C8C-130FE3389EAA}"/>
              </a:ext>
            </a:extLst>
          </p:cNvPr>
          <p:cNvSpPr/>
          <p:nvPr/>
        </p:nvSpPr>
        <p:spPr>
          <a:xfrm>
            <a:off x="434419" y="5190227"/>
            <a:ext cx="5817291" cy="5254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E1DFEB-5FF1-4430-9619-710A1538E0CA}"/>
              </a:ext>
            </a:extLst>
          </p:cNvPr>
          <p:cNvSpPr/>
          <p:nvPr/>
        </p:nvSpPr>
        <p:spPr>
          <a:xfrm>
            <a:off x="274985" y="2801823"/>
            <a:ext cx="530086" cy="2885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736193-569C-471F-B63E-8153114DE1B0}"/>
              </a:ext>
            </a:extLst>
          </p:cNvPr>
          <p:cNvSpPr/>
          <p:nvPr/>
        </p:nvSpPr>
        <p:spPr>
          <a:xfrm>
            <a:off x="3826565" y="2783977"/>
            <a:ext cx="636105" cy="2885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4EA7EA-32BC-49E9-9A79-7F994762453F}"/>
              </a:ext>
            </a:extLst>
          </p:cNvPr>
          <p:cNvSpPr/>
          <p:nvPr/>
        </p:nvSpPr>
        <p:spPr>
          <a:xfrm>
            <a:off x="3990560" y="3130827"/>
            <a:ext cx="308113" cy="2981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FE05CC-EDD1-4349-B2A9-3ECC349F6476}"/>
              </a:ext>
            </a:extLst>
          </p:cNvPr>
          <p:cNvSpPr/>
          <p:nvPr/>
        </p:nvSpPr>
        <p:spPr>
          <a:xfrm>
            <a:off x="361122" y="3156267"/>
            <a:ext cx="308113" cy="2981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8B8C70-2C09-4C55-9A41-025FD444C324}"/>
              </a:ext>
            </a:extLst>
          </p:cNvPr>
          <p:cNvSpPr/>
          <p:nvPr/>
        </p:nvSpPr>
        <p:spPr>
          <a:xfrm>
            <a:off x="689940" y="3823899"/>
            <a:ext cx="308113" cy="29817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BB49FA-4ECD-4FDF-AFEB-750459BC1972}"/>
              </a:ext>
            </a:extLst>
          </p:cNvPr>
          <p:cNvSpPr/>
          <p:nvPr/>
        </p:nvSpPr>
        <p:spPr>
          <a:xfrm>
            <a:off x="218661" y="119271"/>
            <a:ext cx="6052927" cy="56262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4CD464-C97B-40A8-AC7A-12CE01DA7344}"/>
              </a:ext>
            </a:extLst>
          </p:cNvPr>
          <p:cNvSpPr/>
          <p:nvPr/>
        </p:nvSpPr>
        <p:spPr>
          <a:xfrm>
            <a:off x="1470990" y="1664482"/>
            <a:ext cx="874645" cy="2769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26E4A-94CA-453C-8D39-AC60221F3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5508" r="1277" b="25507"/>
          <a:stretch/>
        </p:blipFill>
        <p:spPr>
          <a:xfrm>
            <a:off x="112644" y="168966"/>
            <a:ext cx="8663609" cy="2929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652BAB-4584-4FF9-81F1-37D94E3E14E4}"/>
              </a:ext>
            </a:extLst>
          </p:cNvPr>
          <p:cNvSpPr/>
          <p:nvPr/>
        </p:nvSpPr>
        <p:spPr>
          <a:xfrm>
            <a:off x="404191" y="725557"/>
            <a:ext cx="934279" cy="2087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3503D-845D-43AF-B399-0AC8E37A347C}"/>
              </a:ext>
            </a:extLst>
          </p:cNvPr>
          <p:cNvSpPr/>
          <p:nvPr/>
        </p:nvSpPr>
        <p:spPr>
          <a:xfrm>
            <a:off x="2320787" y="457200"/>
            <a:ext cx="422415" cy="1799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C05BC3-DB1A-4DE9-8C47-0950C421A812}"/>
              </a:ext>
            </a:extLst>
          </p:cNvPr>
          <p:cNvSpPr/>
          <p:nvPr/>
        </p:nvSpPr>
        <p:spPr>
          <a:xfrm>
            <a:off x="106018" y="964097"/>
            <a:ext cx="221973" cy="27829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740F2F-6774-4930-A640-9DE7C3E85863}"/>
              </a:ext>
            </a:extLst>
          </p:cNvPr>
          <p:cNvSpPr/>
          <p:nvPr/>
        </p:nvSpPr>
        <p:spPr>
          <a:xfrm>
            <a:off x="2109582" y="1413538"/>
            <a:ext cx="971548" cy="2562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C8EF18-9B8F-4659-A178-C0E65AEEE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17" r="2663" b="17246"/>
          <a:stretch/>
        </p:blipFill>
        <p:spPr>
          <a:xfrm>
            <a:off x="106018" y="3156088"/>
            <a:ext cx="8670235" cy="33838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E89A97-E891-4E72-9466-8A40B462AAB4}"/>
              </a:ext>
            </a:extLst>
          </p:cNvPr>
          <p:cNvSpPr/>
          <p:nvPr/>
        </p:nvSpPr>
        <p:spPr>
          <a:xfrm>
            <a:off x="3973995" y="4396412"/>
            <a:ext cx="2794553" cy="13484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66B23-5D51-4031-A921-335128AEAAEC}"/>
              </a:ext>
            </a:extLst>
          </p:cNvPr>
          <p:cNvSpPr/>
          <p:nvPr/>
        </p:nvSpPr>
        <p:spPr>
          <a:xfrm>
            <a:off x="5271053" y="6241777"/>
            <a:ext cx="284921" cy="248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2F66A3-CD2E-4B6B-AFDE-AE41515AB4C4}"/>
              </a:ext>
            </a:extLst>
          </p:cNvPr>
          <p:cNvSpPr/>
          <p:nvPr/>
        </p:nvSpPr>
        <p:spPr>
          <a:xfrm>
            <a:off x="96079" y="159027"/>
            <a:ext cx="8680174" cy="63908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BFC91-7515-4854-BF38-1674009AC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86" r="1114" b="19710"/>
          <a:stretch/>
        </p:blipFill>
        <p:spPr>
          <a:xfrm>
            <a:off x="66262" y="198782"/>
            <a:ext cx="12056165" cy="42042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C56FBB-9056-4E4D-A6B5-370BD48C11FC}"/>
              </a:ext>
            </a:extLst>
          </p:cNvPr>
          <p:cNvSpPr/>
          <p:nvPr/>
        </p:nvSpPr>
        <p:spPr>
          <a:xfrm>
            <a:off x="66263" y="601210"/>
            <a:ext cx="417442" cy="4324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6D503-BB1B-4BEF-834C-AD4B0D8F315E}"/>
              </a:ext>
            </a:extLst>
          </p:cNvPr>
          <p:cNvSpPr txBox="1"/>
          <p:nvPr/>
        </p:nvSpPr>
        <p:spPr>
          <a:xfrm>
            <a:off x="626166" y="3672395"/>
            <a:ext cx="69602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Author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A1E689-D56E-40DF-A453-2D63393EF225}"/>
              </a:ext>
            </a:extLst>
          </p:cNvPr>
          <p:cNvSpPr/>
          <p:nvPr/>
        </p:nvSpPr>
        <p:spPr>
          <a:xfrm>
            <a:off x="626165" y="929201"/>
            <a:ext cx="894521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8BBE3C-FC7E-4151-9AF6-C922BAD42241}"/>
              </a:ext>
            </a:extLst>
          </p:cNvPr>
          <p:cNvSpPr/>
          <p:nvPr/>
        </p:nvSpPr>
        <p:spPr>
          <a:xfrm>
            <a:off x="9680713" y="1873418"/>
            <a:ext cx="894521" cy="2137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91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1E64C-0134-4DF7-8E55-3A313EBFB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30" r="11712" b="9420"/>
          <a:stretch/>
        </p:blipFill>
        <p:spPr>
          <a:xfrm>
            <a:off x="139147" y="109330"/>
            <a:ext cx="9471992" cy="4311812"/>
          </a:xfrm>
          <a:prstGeom prst="rect">
            <a:avLst/>
          </a:prstGeom>
          <a:ln w="2222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C02E1-991D-41CA-A322-8EBE1D369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21" t="39420" r="18559" b="12609"/>
          <a:stretch/>
        </p:blipFill>
        <p:spPr>
          <a:xfrm>
            <a:off x="4532242" y="2564296"/>
            <a:ext cx="3955775" cy="2694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7C184F-3923-4AEA-A113-FB521AD98FFC}"/>
              </a:ext>
            </a:extLst>
          </p:cNvPr>
          <p:cNvSpPr/>
          <p:nvPr/>
        </p:nvSpPr>
        <p:spPr>
          <a:xfrm>
            <a:off x="139148" y="109331"/>
            <a:ext cx="9471992" cy="51491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8D61E-1901-4214-9216-C68B44312EDE}"/>
              </a:ext>
            </a:extLst>
          </p:cNvPr>
          <p:cNvSpPr/>
          <p:nvPr/>
        </p:nvSpPr>
        <p:spPr>
          <a:xfrm>
            <a:off x="5257805" y="906233"/>
            <a:ext cx="1510744" cy="84482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73173-5482-47DE-94DA-24FF29498440}"/>
              </a:ext>
            </a:extLst>
          </p:cNvPr>
          <p:cNvSpPr/>
          <p:nvPr/>
        </p:nvSpPr>
        <p:spPr>
          <a:xfrm>
            <a:off x="2961860" y="1234225"/>
            <a:ext cx="864705" cy="2981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086D15-C8FD-47DC-A6C5-5C5BA118E89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826565" y="1144773"/>
            <a:ext cx="1431238" cy="23853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67037DF-9757-4162-B2DC-AA26260914D0}"/>
              </a:ext>
            </a:extLst>
          </p:cNvPr>
          <p:cNvSpPr/>
          <p:nvPr/>
        </p:nvSpPr>
        <p:spPr>
          <a:xfrm>
            <a:off x="4532244" y="2613991"/>
            <a:ext cx="487018" cy="238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6453F7-78BC-434D-9384-2F94A97B28C8}"/>
              </a:ext>
            </a:extLst>
          </p:cNvPr>
          <p:cNvSpPr/>
          <p:nvPr/>
        </p:nvSpPr>
        <p:spPr>
          <a:xfrm>
            <a:off x="5824330" y="2991679"/>
            <a:ext cx="1938131" cy="1789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E3A2B-E8E2-45A9-9415-28BEECD2F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21" t="40435" r="9021" b="13478"/>
          <a:stretch/>
        </p:blipFill>
        <p:spPr>
          <a:xfrm>
            <a:off x="218661" y="178903"/>
            <a:ext cx="5993296" cy="31606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E3575-4C14-4219-BD56-73EEFB869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21" t="40289" r="24918" b="6667"/>
          <a:stretch/>
        </p:blipFill>
        <p:spPr>
          <a:xfrm>
            <a:off x="6569765" y="178903"/>
            <a:ext cx="4055165" cy="36377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B5468-9A9E-4B5B-93FE-996A5CBED9AC}"/>
              </a:ext>
            </a:extLst>
          </p:cNvPr>
          <p:cNvSpPr txBox="1"/>
          <p:nvPr/>
        </p:nvSpPr>
        <p:spPr>
          <a:xfrm>
            <a:off x="8277299" y="2186608"/>
            <a:ext cx="2101922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Truncate Table Employee_Dest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8BDC1-C511-4FD2-AF29-36A36F5531E7}"/>
              </a:ext>
            </a:extLst>
          </p:cNvPr>
          <p:cNvSpPr/>
          <p:nvPr/>
        </p:nvSpPr>
        <p:spPr>
          <a:xfrm>
            <a:off x="844826" y="188843"/>
            <a:ext cx="566531" cy="2683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32D17-6294-443F-B4A7-28A613F20D10}"/>
              </a:ext>
            </a:extLst>
          </p:cNvPr>
          <p:cNvSpPr/>
          <p:nvPr/>
        </p:nvSpPr>
        <p:spPr>
          <a:xfrm>
            <a:off x="7772399" y="198783"/>
            <a:ext cx="457201" cy="2683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1D6491-FEC3-4FD4-BE57-FCD1B09C5326}"/>
              </a:ext>
            </a:extLst>
          </p:cNvPr>
          <p:cNvSpPr/>
          <p:nvPr/>
        </p:nvSpPr>
        <p:spPr>
          <a:xfrm>
            <a:off x="1798982" y="646044"/>
            <a:ext cx="1242392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69FBE9-B8A3-4D06-8EA1-63194D8CA113}"/>
              </a:ext>
            </a:extLst>
          </p:cNvPr>
          <p:cNvSpPr/>
          <p:nvPr/>
        </p:nvSpPr>
        <p:spPr>
          <a:xfrm>
            <a:off x="8148092" y="655983"/>
            <a:ext cx="1242392" cy="2385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4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23C1A-2A89-41A2-80A2-5CBB046F5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21" t="40145" r="8858" b="42029"/>
          <a:stretch/>
        </p:blipFill>
        <p:spPr>
          <a:xfrm>
            <a:off x="208722" y="208721"/>
            <a:ext cx="6013174" cy="1222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1B6668-C6FD-46BA-A96C-A9F595C07BFD}"/>
              </a:ext>
            </a:extLst>
          </p:cNvPr>
          <p:cNvSpPr/>
          <p:nvPr/>
        </p:nvSpPr>
        <p:spPr>
          <a:xfrm>
            <a:off x="1888433" y="228601"/>
            <a:ext cx="646045" cy="2882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D6F18C-374E-44DF-BD8B-7762D05B55DD}"/>
              </a:ext>
            </a:extLst>
          </p:cNvPr>
          <p:cNvSpPr/>
          <p:nvPr/>
        </p:nvSpPr>
        <p:spPr>
          <a:xfrm>
            <a:off x="278295" y="1073427"/>
            <a:ext cx="1093305" cy="20872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F1312-221B-4F15-A01C-EEA646180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58" t="40145" b="23333"/>
          <a:stretch/>
        </p:blipFill>
        <p:spPr>
          <a:xfrm>
            <a:off x="208722" y="1520688"/>
            <a:ext cx="6013174" cy="21173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2CF24A-16C7-4572-AAB5-D468E7D09165}"/>
              </a:ext>
            </a:extLst>
          </p:cNvPr>
          <p:cNvSpPr/>
          <p:nvPr/>
        </p:nvSpPr>
        <p:spPr>
          <a:xfrm>
            <a:off x="626164" y="2475004"/>
            <a:ext cx="5595732" cy="9539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2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B3742-681C-4560-BA06-D46F59F4E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02" t="40145" r="1712" b="11884"/>
          <a:stretch/>
        </p:blipFill>
        <p:spPr>
          <a:xfrm>
            <a:off x="198782" y="308112"/>
            <a:ext cx="6874566" cy="32898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DBD0D1-5DC3-4218-AC13-AB14ED4B3B2E}"/>
              </a:ext>
            </a:extLst>
          </p:cNvPr>
          <p:cNvSpPr/>
          <p:nvPr/>
        </p:nvSpPr>
        <p:spPr>
          <a:xfrm>
            <a:off x="2564294" y="318051"/>
            <a:ext cx="646045" cy="2882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3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CB2D9-88AD-4D3C-A056-D4AC46084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0" t="23768" r="10897" b="35797"/>
          <a:stretch/>
        </p:blipFill>
        <p:spPr>
          <a:xfrm>
            <a:off x="168966" y="218660"/>
            <a:ext cx="5834270" cy="27730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7469C1-2AE8-4EA9-9CA2-DB17F26B5478}"/>
              </a:ext>
            </a:extLst>
          </p:cNvPr>
          <p:cNvSpPr/>
          <p:nvPr/>
        </p:nvSpPr>
        <p:spPr>
          <a:xfrm>
            <a:off x="3299790" y="1938128"/>
            <a:ext cx="944219" cy="3081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0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CB2D9-88AD-4D3C-A056-D4AC46084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0" t="23768" r="10897" b="39565"/>
          <a:stretch/>
        </p:blipFill>
        <p:spPr>
          <a:xfrm>
            <a:off x="168966" y="218660"/>
            <a:ext cx="5834270" cy="251460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7469C1-2AE8-4EA9-9CA2-DB17F26B5478}"/>
              </a:ext>
            </a:extLst>
          </p:cNvPr>
          <p:cNvSpPr/>
          <p:nvPr/>
        </p:nvSpPr>
        <p:spPr>
          <a:xfrm>
            <a:off x="159028" y="208721"/>
            <a:ext cx="606286" cy="268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C94EFC-3E45-4098-B926-FB5A9A4F84AD}"/>
              </a:ext>
            </a:extLst>
          </p:cNvPr>
          <p:cNvSpPr/>
          <p:nvPr/>
        </p:nvSpPr>
        <p:spPr>
          <a:xfrm>
            <a:off x="4306958" y="208721"/>
            <a:ext cx="722241" cy="2981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E1DDB-9A28-40A3-91E7-121C36D42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0" t="23623" r="2745" b="27826"/>
          <a:stretch/>
        </p:blipFill>
        <p:spPr>
          <a:xfrm>
            <a:off x="168966" y="2805330"/>
            <a:ext cx="5834269" cy="284494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96041E-CB3B-4FAC-9E5F-EBBC3A12CCC1}"/>
              </a:ext>
            </a:extLst>
          </p:cNvPr>
          <p:cNvSpPr/>
          <p:nvPr/>
        </p:nvSpPr>
        <p:spPr>
          <a:xfrm>
            <a:off x="414132" y="4979504"/>
            <a:ext cx="5599042" cy="4770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5EAA2C-1141-4367-AF36-47B8B2707492}"/>
              </a:ext>
            </a:extLst>
          </p:cNvPr>
          <p:cNvSpPr/>
          <p:nvPr/>
        </p:nvSpPr>
        <p:spPr>
          <a:xfrm>
            <a:off x="3145735" y="4629138"/>
            <a:ext cx="392596" cy="2981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676550-C100-40E6-B83A-5BFF98E2CB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39" t="11014" r="41549" b="68696"/>
          <a:stretch/>
        </p:blipFill>
        <p:spPr>
          <a:xfrm>
            <a:off x="6198706" y="4030402"/>
            <a:ext cx="4456042" cy="16037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72836A-CA60-43BF-BDF3-5D25605CE5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76" t="11014" r="43832" b="68406"/>
          <a:stretch/>
        </p:blipFill>
        <p:spPr>
          <a:xfrm>
            <a:off x="6198706" y="682414"/>
            <a:ext cx="4098233" cy="16031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321C61-5FE4-4EC2-9C43-64F49184D9F7}"/>
              </a:ext>
            </a:extLst>
          </p:cNvPr>
          <p:cNvSpPr txBox="1"/>
          <p:nvPr/>
        </p:nvSpPr>
        <p:spPr>
          <a:xfrm>
            <a:off x="7828722" y="248477"/>
            <a:ext cx="68057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Source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CD9B4-26B0-45C6-B028-1D9C23C4BA6B}"/>
              </a:ext>
            </a:extLst>
          </p:cNvPr>
          <p:cNvSpPr txBox="1"/>
          <p:nvPr/>
        </p:nvSpPr>
        <p:spPr>
          <a:xfrm>
            <a:off x="8005608" y="2339738"/>
            <a:ext cx="48442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Sink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073E11-5E5F-4654-91FC-C052589D4465}"/>
              </a:ext>
            </a:extLst>
          </p:cNvPr>
          <p:cNvSpPr/>
          <p:nvPr/>
        </p:nvSpPr>
        <p:spPr>
          <a:xfrm>
            <a:off x="6188766" y="218660"/>
            <a:ext cx="4465981" cy="54316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7A0B93-23E8-4B76-ADC0-DC758B486DC8}"/>
              </a:ext>
            </a:extLst>
          </p:cNvPr>
          <p:cNvSpPr/>
          <p:nvPr/>
        </p:nvSpPr>
        <p:spPr>
          <a:xfrm>
            <a:off x="6569766" y="4251855"/>
            <a:ext cx="2077278" cy="13822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36E695-F442-4446-B6DF-B6D6993163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94" t="10725" r="41549" b="79065"/>
          <a:stretch/>
        </p:blipFill>
        <p:spPr>
          <a:xfrm>
            <a:off x="6198706" y="2721219"/>
            <a:ext cx="4436163" cy="7972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2F230D-2D91-40AA-9886-BAB16BD6FF3A}"/>
              </a:ext>
            </a:extLst>
          </p:cNvPr>
          <p:cNvCxnSpPr>
            <a:cxnSpLocks/>
          </p:cNvCxnSpPr>
          <p:nvPr/>
        </p:nvCxnSpPr>
        <p:spPr>
          <a:xfrm>
            <a:off x="8169007" y="3518452"/>
            <a:ext cx="0" cy="5119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9055BBC-E64C-4D34-A849-8E9A1D9E8D2E}"/>
              </a:ext>
            </a:extLst>
          </p:cNvPr>
          <p:cNvSpPr/>
          <p:nvPr/>
        </p:nvSpPr>
        <p:spPr>
          <a:xfrm>
            <a:off x="6198706" y="2954347"/>
            <a:ext cx="2448338" cy="47465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88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9C442-B2BA-44D6-9B15-BFBF01ECD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24" t="23336" r="788" b="17388"/>
          <a:stretch/>
        </p:blipFill>
        <p:spPr>
          <a:xfrm>
            <a:off x="139149" y="168965"/>
            <a:ext cx="5327373" cy="30474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FCA610-8DB2-48A4-ABCA-779870389406}"/>
              </a:ext>
            </a:extLst>
          </p:cNvPr>
          <p:cNvSpPr/>
          <p:nvPr/>
        </p:nvSpPr>
        <p:spPr>
          <a:xfrm>
            <a:off x="1470993" y="1459099"/>
            <a:ext cx="496955" cy="2504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9940F-A5E9-4632-B927-EE897EF691BA}"/>
              </a:ext>
            </a:extLst>
          </p:cNvPr>
          <p:cNvSpPr/>
          <p:nvPr/>
        </p:nvSpPr>
        <p:spPr>
          <a:xfrm>
            <a:off x="5227983" y="2852530"/>
            <a:ext cx="248479" cy="3180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AB170A-3EFD-408B-8422-E505DF923F25}"/>
              </a:ext>
            </a:extLst>
          </p:cNvPr>
          <p:cNvSpPr/>
          <p:nvPr/>
        </p:nvSpPr>
        <p:spPr>
          <a:xfrm>
            <a:off x="139149" y="168965"/>
            <a:ext cx="546651" cy="2286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D8BEF-BAE3-438D-AC17-28B8400AC428}"/>
              </a:ext>
            </a:extLst>
          </p:cNvPr>
          <p:cNvSpPr/>
          <p:nvPr/>
        </p:nvSpPr>
        <p:spPr>
          <a:xfrm>
            <a:off x="3314700" y="168965"/>
            <a:ext cx="546651" cy="2286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DF71C-A095-4430-9D6F-5CE796945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80" t="48696" r="15788" b="23623"/>
          <a:stretch/>
        </p:blipFill>
        <p:spPr>
          <a:xfrm>
            <a:off x="139148" y="3303278"/>
            <a:ext cx="5327373" cy="19054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B0B89B-AE13-4235-B625-F7F14CEEC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34" t="24048" r="2500" b="27704"/>
          <a:stretch/>
        </p:blipFill>
        <p:spPr>
          <a:xfrm>
            <a:off x="5588444" y="168966"/>
            <a:ext cx="4991678" cy="24119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4131A2-AD1E-4782-B378-ACE2CC00B2A4}"/>
              </a:ext>
            </a:extLst>
          </p:cNvPr>
          <p:cNvSpPr/>
          <p:nvPr/>
        </p:nvSpPr>
        <p:spPr>
          <a:xfrm>
            <a:off x="5588443" y="158805"/>
            <a:ext cx="487679" cy="2286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1343A9-13CD-4003-996E-FDF8EA305C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924" t="24048" r="2174" b="26812"/>
          <a:stretch/>
        </p:blipFill>
        <p:spPr>
          <a:xfrm>
            <a:off x="5612961" y="2667602"/>
            <a:ext cx="4965235" cy="24119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F780679-8FB8-4A7F-AAFB-DBE2005F96B5}"/>
              </a:ext>
            </a:extLst>
          </p:cNvPr>
          <p:cNvSpPr/>
          <p:nvPr/>
        </p:nvSpPr>
        <p:spPr>
          <a:xfrm>
            <a:off x="7549768" y="2653757"/>
            <a:ext cx="546651" cy="2286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802185-123E-4BAC-96F3-7857ADC481C0}"/>
              </a:ext>
            </a:extLst>
          </p:cNvPr>
          <p:cNvSpPr/>
          <p:nvPr/>
        </p:nvSpPr>
        <p:spPr>
          <a:xfrm>
            <a:off x="9440187" y="4656146"/>
            <a:ext cx="797116" cy="25532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3C51B1-0E11-4C86-940D-1BA04B6535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13" t="10580" r="41630" b="68696"/>
          <a:stretch/>
        </p:blipFill>
        <p:spPr>
          <a:xfrm>
            <a:off x="5603022" y="5195858"/>
            <a:ext cx="3896139" cy="14212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DEAA979-7568-4B8C-B6AE-132B82F09481}"/>
              </a:ext>
            </a:extLst>
          </p:cNvPr>
          <p:cNvSpPr/>
          <p:nvPr/>
        </p:nvSpPr>
        <p:spPr>
          <a:xfrm>
            <a:off x="6752651" y="5444650"/>
            <a:ext cx="989931" cy="11824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047F0D-A22C-4676-AC01-03E17D441953}"/>
              </a:ext>
            </a:extLst>
          </p:cNvPr>
          <p:cNvSpPr/>
          <p:nvPr/>
        </p:nvSpPr>
        <p:spPr>
          <a:xfrm>
            <a:off x="129209" y="158805"/>
            <a:ext cx="10460852" cy="6468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3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17</Words>
  <Application>Microsoft Office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26</cp:revision>
  <dcterms:created xsi:type="dcterms:W3CDTF">2022-07-30T15:30:36Z</dcterms:created>
  <dcterms:modified xsi:type="dcterms:W3CDTF">2022-09-07T13:48:52Z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2022-07-30T15:30:39Z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17bac02d-21cf-4b6f-b86c-07d63b4aeca5</vt:lpwstr>
  </property>
  <property fmtid="{D5CDD505-2E9C-101B-9397-08002B2CF9AE}" pid="8" name="MSIP_Label_19540963-e559-4020-8a90-fe8a502c2801_ContentBits">
    <vt:lpwstr>0</vt:lpwstr>
  </property>
</Properties>
</file>